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2" r:id="rId6"/>
    <p:sldId id="260" r:id="rId7"/>
    <p:sldId id="264" r:id="rId8"/>
    <p:sldId id="263" r:id="rId9"/>
    <p:sldId id="265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E94E4-CCC7-42D1-A524-CDEEA0B61F93}" v="1270" dt="2023-08-30T13:50:37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1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Toon" userId="d6eac50fda0c5570" providerId="LiveId" clId="{34EE94E4-CCC7-42D1-A524-CDEEA0B61F93}"/>
    <pc:docChg chg="addSld delSld modSld sldOrd">
      <pc:chgData name="Michael Toon" userId="d6eac50fda0c5570" providerId="LiveId" clId="{34EE94E4-CCC7-42D1-A524-CDEEA0B61F93}" dt="2023-08-30T13:50:37.505" v="1743" actId="20577"/>
      <pc:docMkLst>
        <pc:docMk/>
      </pc:docMkLst>
      <pc:sldChg chg="modSp mod">
        <pc:chgData name="Michael Toon" userId="d6eac50fda0c5570" providerId="LiveId" clId="{34EE94E4-CCC7-42D1-A524-CDEEA0B61F93}" dt="2023-08-29T12:53:46.644" v="66" actId="1076"/>
        <pc:sldMkLst>
          <pc:docMk/>
          <pc:sldMk cId="1955198381" sldId="256"/>
        </pc:sldMkLst>
        <pc:spChg chg="mod">
          <ac:chgData name="Michael Toon" userId="d6eac50fda0c5570" providerId="LiveId" clId="{34EE94E4-CCC7-42D1-A524-CDEEA0B61F93}" dt="2023-08-29T12:53:46.644" v="66" actId="1076"/>
          <ac:spMkLst>
            <pc:docMk/>
            <pc:sldMk cId="1955198381" sldId="256"/>
            <ac:spMk id="2" creationId="{4DE5C4F6-01FA-64E8-69D2-DE5F06A00722}"/>
          </ac:spMkLst>
        </pc:spChg>
      </pc:sldChg>
      <pc:sldChg chg="modSp mod">
        <pc:chgData name="Michael Toon" userId="d6eac50fda0c5570" providerId="LiveId" clId="{34EE94E4-CCC7-42D1-A524-CDEEA0B61F93}" dt="2023-08-30T13:48:25.897" v="1606" actId="20577"/>
        <pc:sldMkLst>
          <pc:docMk/>
          <pc:sldMk cId="3824347892" sldId="257"/>
        </pc:sldMkLst>
        <pc:spChg chg="mod">
          <ac:chgData name="Michael Toon" userId="d6eac50fda0c5570" providerId="LiveId" clId="{34EE94E4-CCC7-42D1-A524-CDEEA0B61F93}" dt="2023-08-30T13:48:25.897" v="1606" actId="20577"/>
          <ac:spMkLst>
            <pc:docMk/>
            <pc:sldMk cId="3824347892" sldId="257"/>
            <ac:spMk id="3" creationId="{38650092-BDB3-7788-04CB-E23036B780F2}"/>
          </ac:spMkLst>
        </pc:spChg>
      </pc:sldChg>
      <pc:sldChg chg="modSp">
        <pc:chgData name="Michael Toon" userId="d6eac50fda0c5570" providerId="LiveId" clId="{34EE94E4-CCC7-42D1-A524-CDEEA0B61F93}" dt="2023-08-30T13:35:22.756" v="899" actId="20577"/>
        <pc:sldMkLst>
          <pc:docMk/>
          <pc:sldMk cId="1497906989" sldId="258"/>
        </pc:sldMkLst>
        <pc:spChg chg="mod">
          <ac:chgData name="Michael Toon" userId="d6eac50fda0c5570" providerId="LiveId" clId="{34EE94E4-CCC7-42D1-A524-CDEEA0B61F93}" dt="2023-08-30T13:35:22.756" v="899" actId="20577"/>
          <ac:spMkLst>
            <pc:docMk/>
            <pc:sldMk cId="1497906989" sldId="258"/>
            <ac:spMk id="3" creationId="{38650092-BDB3-7788-04CB-E23036B780F2}"/>
          </ac:spMkLst>
        </pc:spChg>
      </pc:sldChg>
      <pc:sldChg chg="del">
        <pc:chgData name="Michael Toon" userId="d6eac50fda0c5570" providerId="LiveId" clId="{34EE94E4-CCC7-42D1-A524-CDEEA0B61F93}" dt="2023-08-29T13:04:56.209" v="179" actId="2696"/>
        <pc:sldMkLst>
          <pc:docMk/>
          <pc:sldMk cId="2182835530" sldId="259"/>
        </pc:sldMkLst>
      </pc:sldChg>
      <pc:sldChg chg="modSp">
        <pc:chgData name="Michael Toon" userId="d6eac50fda0c5570" providerId="LiveId" clId="{34EE94E4-CCC7-42D1-A524-CDEEA0B61F93}" dt="2023-08-29T13:17:19.933" v="266" actId="6549"/>
        <pc:sldMkLst>
          <pc:docMk/>
          <pc:sldMk cId="62409852" sldId="260"/>
        </pc:sldMkLst>
        <pc:spChg chg="mod">
          <ac:chgData name="Michael Toon" userId="d6eac50fda0c5570" providerId="LiveId" clId="{34EE94E4-CCC7-42D1-A524-CDEEA0B61F93}" dt="2023-08-29T13:17:19.933" v="266" actId="6549"/>
          <ac:spMkLst>
            <pc:docMk/>
            <pc:sldMk cId="62409852" sldId="260"/>
            <ac:spMk id="3" creationId="{38650092-BDB3-7788-04CB-E23036B780F2}"/>
          </ac:spMkLst>
        </pc:spChg>
      </pc:sldChg>
      <pc:sldChg chg="new del">
        <pc:chgData name="Michael Toon" userId="d6eac50fda0c5570" providerId="LiveId" clId="{34EE94E4-CCC7-42D1-A524-CDEEA0B61F93}" dt="2023-08-29T13:01:44.847" v="161" actId="47"/>
        <pc:sldMkLst>
          <pc:docMk/>
          <pc:sldMk cId="958218319" sldId="261"/>
        </pc:sldMkLst>
      </pc:sldChg>
      <pc:sldChg chg="modSp add mod modAnim">
        <pc:chgData name="Michael Toon" userId="d6eac50fda0c5570" providerId="LiveId" clId="{34EE94E4-CCC7-42D1-A524-CDEEA0B61F93}" dt="2023-08-30T13:38:04.462" v="1081" actId="20577"/>
        <pc:sldMkLst>
          <pc:docMk/>
          <pc:sldMk cId="1694646317" sldId="261"/>
        </pc:sldMkLst>
        <pc:spChg chg="mod">
          <ac:chgData name="Michael Toon" userId="d6eac50fda0c5570" providerId="LiveId" clId="{34EE94E4-CCC7-42D1-A524-CDEEA0B61F93}" dt="2023-08-29T13:03:12.259" v="177" actId="20577"/>
          <ac:spMkLst>
            <pc:docMk/>
            <pc:sldMk cId="1694646317" sldId="261"/>
            <ac:spMk id="2" creationId="{4DE5C4F6-01FA-64E8-69D2-DE5F06A00722}"/>
          </ac:spMkLst>
        </pc:spChg>
        <pc:spChg chg="mod">
          <ac:chgData name="Michael Toon" userId="d6eac50fda0c5570" providerId="LiveId" clId="{34EE94E4-CCC7-42D1-A524-CDEEA0B61F93}" dt="2023-08-30T13:38:04.462" v="1081" actId="20577"/>
          <ac:spMkLst>
            <pc:docMk/>
            <pc:sldMk cId="1694646317" sldId="261"/>
            <ac:spMk id="3" creationId="{38650092-BDB3-7788-04CB-E23036B780F2}"/>
          </ac:spMkLst>
        </pc:spChg>
      </pc:sldChg>
      <pc:sldChg chg="add del ord">
        <pc:chgData name="Michael Toon" userId="d6eac50fda0c5570" providerId="LiveId" clId="{34EE94E4-CCC7-42D1-A524-CDEEA0B61F93}" dt="2023-08-29T13:02:26.159" v="165" actId="47"/>
        <pc:sldMkLst>
          <pc:docMk/>
          <pc:sldMk cId="3486240116" sldId="261"/>
        </pc:sldMkLst>
      </pc:sldChg>
      <pc:sldChg chg="modSp add mod modAnim">
        <pc:chgData name="Michael Toon" userId="d6eac50fda0c5570" providerId="LiveId" clId="{34EE94E4-CCC7-42D1-A524-CDEEA0B61F93}" dt="2023-08-29T13:20:40.840" v="599" actId="20577"/>
        <pc:sldMkLst>
          <pc:docMk/>
          <pc:sldMk cId="3758984451" sldId="262"/>
        </pc:sldMkLst>
        <pc:spChg chg="mod">
          <ac:chgData name="Michael Toon" userId="d6eac50fda0c5570" providerId="LiveId" clId="{34EE94E4-CCC7-42D1-A524-CDEEA0B61F93}" dt="2023-08-29T13:19:00.277" v="385" actId="14100"/>
          <ac:spMkLst>
            <pc:docMk/>
            <pc:sldMk cId="3758984451" sldId="262"/>
            <ac:spMk id="2" creationId="{4DE5C4F6-01FA-64E8-69D2-DE5F06A00722}"/>
          </ac:spMkLst>
        </pc:spChg>
        <pc:spChg chg="mod">
          <ac:chgData name="Michael Toon" userId="d6eac50fda0c5570" providerId="LiveId" clId="{34EE94E4-CCC7-42D1-A524-CDEEA0B61F93}" dt="2023-08-29T13:20:40.840" v="599" actId="20577"/>
          <ac:spMkLst>
            <pc:docMk/>
            <pc:sldMk cId="3758984451" sldId="262"/>
            <ac:spMk id="3" creationId="{38650092-BDB3-7788-04CB-E23036B780F2}"/>
          </ac:spMkLst>
        </pc:spChg>
      </pc:sldChg>
      <pc:sldChg chg="modSp add mod">
        <pc:chgData name="Michael Toon" userId="d6eac50fda0c5570" providerId="LiveId" clId="{34EE94E4-CCC7-42D1-A524-CDEEA0B61F93}" dt="2023-08-29T13:24:03.097" v="832" actId="5793"/>
        <pc:sldMkLst>
          <pc:docMk/>
          <pc:sldMk cId="969473036" sldId="263"/>
        </pc:sldMkLst>
        <pc:spChg chg="mod">
          <ac:chgData name="Michael Toon" userId="d6eac50fda0c5570" providerId="LiveId" clId="{34EE94E4-CCC7-42D1-A524-CDEEA0B61F93}" dt="2023-08-29T13:21:28.376" v="625" actId="20577"/>
          <ac:spMkLst>
            <pc:docMk/>
            <pc:sldMk cId="969473036" sldId="263"/>
            <ac:spMk id="2" creationId="{4DE5C4F6-01FA-64E8-69D2-DE5F06A00722}"/>
          </ac:spMkLst>
        </pc:spChg>
        <pc:spChg chg="mod">
          <ac:chgData name="Michael Toon" userId="d6eac50fda0c5570" providerId="LiveId" clId="{34EE94E4-CCC7-42D1-A524-CDEEA0B61F93}" dt="2023-08-29T13:24:03.097" v="832" actId="5793"/>
          <ac:spMkLst>
            <pc:docMk/>
            <pc:sldMk cId="969473036" sldId="263"/>
            <ac:spMk id="3" creationId="{38650092-BDB3-7788-04CB-E23036B780F2}"/>
          </ac:spMkLst>
        </pc:spChg>
      </pc:sldChg>
      <pc:sldChg chg="modSp add mod">
        <pc:chgData name="Michael Toon" userId="d6eac50fda0c5570" providerId="LiveId" clId="{34EE94E4-CCC7-42D1-A524-CDEEA0B61F93}" dt="2023-08-30T13:43:59.422" v="1410" actId="20577"/>
        <pc:sldMkLst>
          <pc:docMk/>
          <pc:sldMk cId="3317678059" sldId="264"/>
        </pc:sldMkLst>
        <pc:spChg chg="mod">
          <ac:chgData name="Michael Toon" userId="d6eac50fda0c5570" providerId="LiveId" clId="{34EE94E4-CCC7-42D1-A524-CDEEA0B61F93}" dt="2023-08-30T13:40:15.974" v="1187" actId="20577"/>
          <ac:spMkLst>
            <pc:docMk/>
            <pc:sldMk cId="3317678059" sldId="264"/>
            <ac:spMk id="2" creationId="{4DE5C4F6-01FA-64E8-69D2-DE5F06A00722}"/>
          </ac:spMkLst>
        </pc:spChg>
        <pc:spChg chg="mod">
          <ac:chgData name="Michael Toon" userId="d6eac50fda0c5570" providerId="LiveId" clId="{34EE94E4-CCC7-42D1-A524-CDEEA0B61F93}" dt="2023-08-30T13:43:59.422" v="1410" actId="20577"/>
          <ac:spMkLst>
            <pc:docMk/>
            <pc:sldMk cId="3317678059" sldId="264"/>
            <ac:spMk id="3" creationId="{38650092-BDB3-7788-04CB-E23036B780F2}"/>
          </ac:spMkLst>
        </pc:spChg>
      </pc:sldChg>
      <pc:sldChg chg="modSp add mod">
        <pc:chgData name="Michael Toon" userId="d6eac50fda0c5570" providerId="LiveId" clId="{34EE94E4-CCC7-42D1-A524-CDEEA0B61F93}" dt="2023-08-30T13:50:37.505" v="1743" actId="20577"/>
        <pc:sldMkLst>
          <pc:docMk/>
          <pc:sldMk cId="4104750952" sldId="265"/>
        </pc:sldMkLst>
        <pc:spChg chg="mod">
          <ac:chgData name="Michael Toon" userId="d6eac50fda0c5570" providerId="LiveId" clId="{34EE94E4-CCC7-42D1-A524-CDEEA0B61F93}" dt="2023-08-30T13:48:51.154" v="1608" actId="6549"/>
          <ac:spMkLst>
            <pc:docMk/>
            <pc:sldMk cId="4104750952" sldId="265"/>
            <ac:spMk id="2" creationId="{4DE5C4F6-01FA-64E8-69D2-DE5F06A00722}"/>
          </ac:spMkLst>
        </pc:spChg>
        <pc:spChg chg="mod">
          <ac:chgData name="Michael Toon" userId="d6eac50fda0c5570" providerId="LiveId" clId="{34EE94E4-CCC7-42D1-A524-CDEEA0B61F93}" dt="2023-08-30T13:50:37.505" v="1743" actId="20577"/>
          <ac:spMkLst>
            <pc:docMk/>
            <pc:sldMk cId="4104750952" sldId="265"/>
            <ac:spMk id="3" creationId="{38650092-BDB3-7788-04CB-E23036B780F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0D644-EEC3-47A4-A6DA-B83C9BE3BA8B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125E-A2AA-4C86-89D0-43B6CCAB0F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1984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Lode en Alberto zijn Club van 100 leden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C125E-A2AA-4C86-89D0-43B6CCAB0FE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4815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Lode en Alberto zijn Club van 100 leden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C125E-A2AA-4C86-89D0-43B6CCAB0FE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5681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Lode en Alberto zijn Club van 100 leden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C125E-A2AA-4C86-89D0-43B6CCAB0FE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822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E53B8-FDC9-251F-C966-3981E161E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CE011F0-B53C-22EB-40FA-DEBBD114F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2CC226-30D3-F709-F3C2-74F3A7ACE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AFD906-D71E-7C96-ABAA-D89EA96E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A26BC8-F1AE-438F-2A97-9CF45BEE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852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4EDFD-E1BB-CCF6-ACD0-9F394EC55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091440-0E07-BAE5-902C-C9B593460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6467FB-FC0E-594B-FD63-B8DAA02B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5A8496-13F0-C7F7-7B20-E809B38A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A895F9-0306-4EC4-14DB-4A29FEB9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47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624299-ACD7-F7CF-3CAE-5697FE931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E774A3-689F-158B-EF78-81FEB159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B5B9AB2-345F-4D84-054B-1A64E942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5E429-C793-BADE-AC68-91D66725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8B9D75-B843-326C-4E61-85D9D45A2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326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9EDE7-455C-7EB7-F540-2D904A98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271396-A483-11FF-893E-C0C08134E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92B4C8-CF2B-A14E-EDEC-FF88E19A0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B865950-B98A-31AC-5008-BF19FF1B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2986201-3243-98AB-BF6B-B1799292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59A5EA7-9FE9-7EB7-60F6-65F68B40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7154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32718-E337-1113-DCEF-087ED829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F1B00F-4900-F99C-668E-4E403AC81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F189D3-2212-2B5B-5BF0-519608AEA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ABCFDFB-F0BE-2878-1B1A-B325B44CA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EC1D994-96C0-389C-4D4D-2117A854D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A7AE355-87FC-F770-13F9-E3CB10E2B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15C2EE3-2E24-A407-D311-55C3BC8D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7BED168-75C0-F947-99C2-809255DA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16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03A7B-AAC8-767C-5C84-0CE472EF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685E1D9-B22A-61AA-C5A5-0A7C0298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0FBFAF-C361-FF50-6341-602E889F9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25FE256-33E9-E2BA-8035-39DDD1A4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732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F196FE9-AE02-E383-8295-818F92F6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5B4FE5-C80E-BDD9-44B5-9287FF06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4B87A2-7FD7-9709-C1E1-7A48FA8C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48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B34442-A3EF-40C4-9BFD-F96F75C9A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BB51D7-E6B5-E015-0835-EDB2D58A6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FB2FF5-F5FE-E9E3-DFDB-ACB3EC0B0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AF1351-3614-89CE-9544-929FC9E0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F693A6-E101-FD84-8E77-9A26D3FCA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058DA3-DD1A-18F6-092D-1D5B20F73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85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79E96-9FC5-B065-46AE-BB36CAA62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7A664E9-6FAC-B28C-8E9B-E7D62A3FC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DE5751E-2A75-4B77-139C-D333C6BA1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945B0D-0CAB-A23E-7FD4-4477B1CC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7CF671-514C-CB04-06BF-5BA82ACD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69E2F1-BC86-472D-9F18-5660CB420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023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08612-9AFF-DC6F-97FD-F03C9795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23B03C6-5D8E-2BCC-6DAF-823FA75DE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76D4B9-A779-6B5C-FA9A-523AE836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E9F20A-096B-7CD5-9CBA-5A2CA549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038942-CE74-F8A6-B031-291FE34E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215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1CEA278-3DE4-125E-26CC-1ADA2EA21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F851CDA-34B8-AF8C-4FE5-83F905FB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16E299-6E22-419C-7FEE-DF4EE880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94B61A-8CD2-F50F-B6B4-B7224670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2175FC-76CE-2A23-6ADA-AE1A2A9A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199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FC3040-FC6E-0315-E33E-C7FC9745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03EC0CE-DEF6-A88E-6F62-FBCFDB356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18D987-7570-4713-87F1-E2DF67AE6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6BE7F-2090-444B-AAE5-F0B31170358D}" type="datetimeFigureOut">
              <a:rPr lang="nl-NL" smtClean="0"/>
              <a:t>29-8-2023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27063C-742E-E4FA-0406-EA58428A0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C2C673-5F16-6797-0AD9-C833614B4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9CB9C-C97D-4DB4-BEB0-90B55F1B16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753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511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l-NL" dirty="0"/>
              <a:t>FC Amsterdamse Bos</a:t>
            </a:r>
            <a:br>
              <a:rPr lang="nl-NL" dirty="0"/>
            </a:br>
            <a:r>
              <a:rPr lang="nl-NL" dirty="0"/>
              <a:t>Ledenvergadering</a:t>
            </a:r>
            <a:br>
              <a:rPr lang="nl-NL" dirty="0"/>
            </a:br>
            <a:r>
              <a:rPr lang="nl-NL" dirty="0"/>
              <a:t>30-8-2023</a:t>
            </a:r>
          </a:p>
        </p:txBody>
      </p:sp>
      <p:pic>
        <p:nvPicPr>
          <p:cNvPr id="1026" name="Picture 2" descr="FC Amsterdamse Bos">
            <a:extLst>
              <a:ext uri="{FF2B5EF4-FFF2-40B4-BE49-F238E27FC236}">
                <a16:creationId xmlns:a16="http://schemas.microsoft.com/office/drawing/2014/main" id="{924B3CB8-63F9-72B1-5031-B77F52EF2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89" y="29297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19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019"/>
            <a:ext cx="9144000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Inhoud</a:t>
            </a:r>
            <a:br>
              <a:rPr lang="nl-NL" dirty="0"/>
            </a:b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83478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Hoe gaat het met de Club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Hoe gaat het financieel met de club?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Vernieuwingen en verbeteringen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Waar kunnen we hulp bij gebruiken?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Stichting </a:t>
            </a:r>
            <a:r>
              <a:rPr lang="nl-NL" sz="4000" dirty="0" err="1"/>
              <a:t>tbv</a:t>
            </a:r>
            <a:r>
              <a:rPr lang="nl-NL" sz="4000" dirty="0"/>
              <a:t> het Paviljoen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Aanpassing in het bestuur</a:t>
            </a:r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382434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1061"/>
            <a:ext cx="9144000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Hoe gaat het met de Club?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92464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Inmiddels hebben we 3 zaterdag teams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Hebben we één 7x7 vrijdag team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Hebben we 70 ingeschreven leden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Hebben we nieuwe shirt(team)sponsoren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Hebben we 22 Club van 100 Leden</a:t>
            </a:r>
          </a:p>
          <a:p>
            <a:pPr marL="457200" indent="-457200">
              <a:buFontTx/>
              <a:buChar char="-"/>
            </a:pPr>
            <a:endParaRPr lang="nl-NL" sz="4000" dirty="0"/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49790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1061"/>
            <a:ext cx="9144000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Hoe gaat het financieel met de Club?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76926" y="1679028"/>
            <a:ext cx="92464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2022 hebben we veel kosten gemaakt aan verbouwing en onderhoud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2022 hebben we dan ook een verlies gemaakt van rond de 4k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Door vooral barinkomsten van Tennis en Voetbal is dit verlies in 2023 goedgemaakt</a:t>
            </a:r>
          </a:p>
          <a:p>
            <a:pPr marL="457200" indent="-457200">
              <a:buFontTx/>
              <a:buChar char="-"/>
            </a:pPr>
            <a:endParaRPr lang="nl-NL" sz="4000" dirty="0"/>
          </a:p>
          <a:p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69464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941061"/>
            <a:ext cx="9399401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Vernieuwingen en verbeteringen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76926" y="1679028"/>
            <a:ext cx="92464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De gemeente zal twee nieuwe </a:t>
            </a:r>
            <a:r>
              <a:rPr lang="nl-NL" sz="4000" dirty="0" err="1"/>
              <a:t>dugouts</a:t>
            </a:r>
            <a:r>
              <a:rPr lang="nl-NL" sz="4000" dirty="0"/>
              <a:t> gaan plaatsen (iemand Koos gezien)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Douchekoppen en kranen worden vervangen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Uitbreiding van voorzieningen achter de bar</a:t>
            </a:r>
          </a:p>
          <a:p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375898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941061"/>
            <a:ext cx="10244959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Waar kunnen we hulp bij gebruiken?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103106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De barcommissie heeft versterking nodig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Goedkope krachten voor de bar indien er feestjes zijn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Kleine klusjes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Wie meld zich aan?</a:t>
            </a:r>
          </a:p>
          <a:p>
            <a:pPr marL="457200" indent="-457200">
              <a:buFontTx/>
              <a:buChar char="-"/>
            </a:pPr>
            <a:endParaRPr lang="nl-NL" sz="4000" dirty="0"/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6240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941061"/>
            <a:ext cx="10244959" cy="737967"/>
          </a:xfrm>
        </p:spPr>
        <p:txBody>
          <a:bodyPr>
            <a:noAutofit/>
          </a:bodyPr>
          <a:lstStyle/>
          <a:p>
            <a:pPr algn="l"/>
            <a:r>
              <a:rPr lang="nl-NL" sz="4800" dirty="0"/>
              <a:t>Stichting </a:t>
            </a:r>
            <a:r>
              <a:rPr lang="nl-NL" sz="4800" dirty="0" err="1"/>
              <a:t>tbv</a:t>
            </a:r>
            <a:r>
              <a:rPr lang="nl-NL" sz="4800" dirty="0"/>
              <a:t> het Paviljoen (clubgebouw)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103106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Twee leden van voetbal in het bestuur</a:t>
            </a:r>
          </a:p>
          <a:p>
            <a:pPr marL="914400" lvl="1" indent="-457200">
              <a:buFontTx/>
              <a:buChar char="-"/>
            </a:pPr>
            <a:r>
              <a:rPr lang="nl-NL" sz="4000" dirty="0"/>
              <a:t>Arjan van der Ploeg en </a:t>
            </a:r>
            <a:r>
              <a:rPr lang="nl-NL" sz="4000" dirty="0" err="1"/>
              <a:t>Remon</a:t>
            </a:r>
            <a:r>
              <a:rPr lang="nl-NL" sz="4000" dirty="0"/>
              <a:t> </a:t>
            </a:r>
            <a:r>
              <a:rPr lang="nl-NL" sz="4000" dirty="0" err="1"/>
              <a:t>Ruck</a:t>
            </a:r>
            <a:endParaRPr lang="nl-NL" sz="4000" dirty="0"/>
          </a:p>
          <a:p>
            <a:pPr marL="457200" indent="-457200">
              <a:buFontTx/>
              <a:buChar char="-"/>
            </a:pPr>
            <a:r>
              <a:rPr lang="nl-NL" sz="4000" dirty="0"/>
              <a:t>Eén vanuit Tennis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De kosten voortkomend uit de stichting (energie, gebouw, verzekering) zullen worden betaald vanuit de winst vanuit de horeca</a:t>
            </a:r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331767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941061"/>
            <a:ext cx="10244959" cy="73796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Aanpassing in het bestuur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103106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Voorstel Michael van de Wetering wordt de nieuwe voorzitter. Akkoord? 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André Rous wordt Vicevoorzitter. Akkoord?</a:t>
            </a:r>
          </a:p>
          <a:p>
            <a:pPr marL="457200" indent="-457200">
              <a:buFontTx/>
              <a:buChar char="-"/>
            </a:pPr>
            <a:r>
              <a:rPr lang="nl-NL" sz="4000" dirty="0"/>
              <a:t>Arjan van der Ploeg wordt de nieuwe penningmeester. Akkoord?</a:t>
            </a:r>
          </a:p>
          <a:p>
            <a:endParaRPr lang="nl-NL" sz="4000" dirty="0"/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96947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5C4F6-01FA-64E8-69D2-DE5F06A0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941061"/>
            <a:ext cx="10244959" cy="737967"/>
          </a:xfrm>
        </p:spPr>
        <p:txBody>
          <a:bodyPr>
            <a:normAutofit fontScale="90000"/>
          </a:bodyPr>
          <a:lstStyle/>
          <a:p>
            <a:pPr algn="l"/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8650092-BDB3-7788-04CB-E23036B780F2}"/>
              </a:ext>
            </a:extLst>
          </p:cNvPr>
          <p:cNvSpPr txBox="1"/>
          <p:nvPr/>
        </p:nvSpPr>
        <p:spPr>
          <a:xfrm>
            <a:off x="1615966" y="1679028"/>
            <a:ext cx="103106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4000" dirty="0"/>
              <a:t>Iedereen bedankt voor de inzet de afgelopen tijd! Zonder jullie inzet en </a:t>
            </a:r>
            <a:r>
              <a:rPr lang="nl-NL" sz="4000"/>
              <a:t>bijdrages was het niet gelukt.</a:t>
            </a:r>
            <a:endParaRPr lang="nl-NL" sz="4000" dirty="0"/>
          </a:p>
          <a:p>
            <a:pPr marL="457200" indent="-457200">
              <a:buFontTx/>
              <a:buChar char="-"/>
            </a:pPr>
            <a:r>
              <a:rPr lang="nl-NL" sz="4000" dirty="0"/>
              <a:t>Op naar een mooi nieuw Seizoen!</a:t>
            </a:r>
          </a:p>
          <a:p>
            <a:endParaRPr lang="nl-NL" sz="4000" dirty="0"/>
          </a:p>
          <a:p>
            <a:pPr marL="457200" indent="-457200">
              <a:buFontTx/>
              <a:buChar char="-"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410475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311</Words>
  <Application>Microsoft Office PowerPoint</Application>
  <PresentationFormat>Breedbeeld</PresentationFormat>
  <Paragraphs>44</Paragraphs>
  <Slides>9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Kantoorthema</vt:lpstr>
      <vt:lpstr>FC Amsterdamse Bos Ledenvergadering 30-8-2023</vt:lpstr>
      <vt:lpstr>Inhoud </vt:lpstr>
      <vt:lpstr>Hoe gaat het met de Club?</vt:lpstr>
      <vt:lpstr>Hoe gaat het financieel met de Club?</vt:lpstr>
      <vt:lpstr>Vernieuwingen en verbeteringen</vt:lpstr>
      <vt:lpstr>Waar kunnen we hulp bij gebruiken?</vt:lpstr>
      <vt:lpstr>Stichting tbv het Paviljoen (clubgebouw)</vt:lpstr>
      <vt:lpstr>Aanpassing in het bestuur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 Amsterdamse Bos Ledenvergadering Vet 1</dc:title>
  <dc:creator>Michael van de Wetering</dc:creator>
  <cp:lastModifiedBy>Michael van de Wetering</cp:lastModifiedBy>
  <cp:revision>1</cp:revision>
  <dcterms:created xsi:type="dcterms:W3CDTF">2023-01-23T15:29:14Z</dcterms:created>
  <dcterms:modified xsi:type="dcterms:W3CDTF">2023-08-30T13:50:39Z</dcterms:modified>
</cp:coreProperties>
</file>